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26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6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472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4" t="31349" r="13770" b="12103"/>
          <a:stretch/>
        </p:blipFill>
        <p:spPr bwMode="auto">
          <a:xfrm>
            <a:off x="1259632" y="0"/>
            <a:ext cx="6768751" cy="39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0" t="42609" r="14080" b="15922"/>
          <a:stretch/>
        </p:blipFill>
        <p:spPr bwMode="auto">
          <a:xfrm>
            <a:off x="1259632" y="3645024"/>
            <a:ext cx="6768751" cy="30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12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5" t="27778" r="13434" b="8135"/>
          <a:stretch/>
        </p:blipFill>
        <p:spPr bwMode="auto">
          <a:xfrm>
            <a:off x="64682" y="116632"/>
            <a:ext cx="9087723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302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6" t="25817" r="6439" b="13414"/>
          <a:stretch/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001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29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112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1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74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 smtClean="0"/>
              <a:t>Метапредметные</a:t>
            </a:r>
            <a:r>
              <a:rPr lang="ru-RU" sz="2000" dirty="0" smtClean="0"/>
              <a:t> и личностные результаты, </a:t>
            </a:r>
            <a:r>
              <a:rPr lang="ru-RU" sz="2000" dirty="0"/>
              <a:t>как и прежде, требуют системно-</a:t>
            </a:r>
            <a:r>
              <a:rPr lang="ru-RU" sz="2000" dirty="0" err="1"/>
              <a:t>деятельностного</a:t>
            </a:r>
            <a:r>
              <a:rPr lang="ru-RU" sz="2000" dirty="0"/>
              <a:t> подхода. Они конкретно определяют требования к личностным и </a:t>
            </a:r>
            <a:r>
              <a:rPr lang="ru-RU" sz="2000" dirty="0" err="1"/>
              <a:t>метапредметным</a:t>
            </a:r>
            <a:r>
              <a:rPr lang="ru-RU" sz="2000" dirty="0"/>
              <a:t> образовательным результатам. Если в старых стандартах эти результаты были просто перечислены, то в новых они описаны по </a:t>
            </a:r>
            <a:r>
              <a:rPr lang="ru-RU" sz="2000" dirty="0" smtClean="0"/>
              <a:t>группам.</a:t>
            </a:r>
          </a:p>
          <a:p>
            <a:pPr marL="0" indent="0">
              <a:buNone/>
            </a:pPr>
            <a:r>
              <a:rPr lang="ru-RU" sz="2000" dirty="0"/>
              <a:t>Личностные результаты группируются по направлениям </a:t>
            </a:r>
            <a:r>
              <a:rPr lang="ru-RU" sz="2000" dirty="0" smtClean="0"/>
              <a:t>воспитания.</a:t>
            </a:r>
          </a:p>
          <a:p>
            <a:pPr marL="0" indent="0">
              <a:buNone/>
            </a:pPr>
            <a:r>
              <a:rPr lang="ru-RU" sz="2000" dirty="0" err="1"/>
              <a:t>Метапредметные</a:t>
            </a:r>
            <a:r>
              <a:rPr lang="ru-RU" sz="2000" dirty="0"/>
              <a:t> результаты группируются по видам универсальных учебных действий: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• </a:t>
            </a:r>
            <a:r>
              <a:rPr lang="ru-RU" sz="2000" dirty="0"/>
              <a:t>овладение универсальными учебными познавательными действиями – базовые логические, базовые исследовательские, работа с информацией</a:t>
            </a:r>
            <a:r>
              <a:rPr lang="ru-RU" sz="2000" dirty="0" smtClean="0"/>
              <a:t>;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• овладение универсальными учебными коммуникативными действиями – общение, совместная деятельность</a:t>
            </a:r>
            <a:r>
              <a:rPr lang="ru-RU" sz="2000" dirty="0" smtClean="0"/>
              <a:t>;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• овладение универсальными учебными регулятивными действиями – самоорганизация, самоконтроль.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прежних ФГОС личностные и </a:t>
            </a:r>
            <a:r>
              <a:rPr lang="ru-RU" sz="2000" dirty="0" err="1"/>
              <a:t>метапредметные</a:t>
            </a:r>
            <a:r>
              <a:rPr lang="ru-RU" sz="2000" dirty="0"/>
              <a:t> результаты описывались обобщенно. А в новых – каждое из УУД содержит критерии их </a:t>
            </a:r>
            <a:r>
              <a:rPr lang="ru-RU" sz="2000" dirty="0" err="1"/>
              <a:t>сформированности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56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06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39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62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76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11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22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124</Words>
  <Application>Microsoft Office PowerPoint</Application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Планируемые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Мирошниченко</dc:creator>
  <cp:lastModifiedBy>ттттт</cp:lastModifiedBy>
  <cp:revision>11</cp:revision>
  <dcterms:created xsi:type="dcterms:W3CDTF">2022-02-23T14:30:17Z</dcterms:created>
  <dcterms:modified xsi:type="dcterms:W3CDTF">2022-02-23T16:09:25Z</dcterms:modified>
</cp:coreProperties>
</file>